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3" r:id="rId2"/>
    <p:sldId id="274" r:id="rId3"/>
  </p:sldIdLst>
  <p:sldSz cx="7200900" cy="10080625"/>
  <p:notesSz cx="6797675" cy="9926638"/>
  <p:defaultTextStyle>
    <a:defPPr>
      <a:defRPr lang="ko-KR"/>
    </a:defPPr>
    <a:lvl1pPr marL="0" algn="l" defTabSz="987461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3730" algn="l" defTabSz="987461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7461" algn="l" defTabSz="987461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81191" algn="l" defTabSz="987461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74921" algn="l" defTabSz="987461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68651" algn="l" defTabSz="987461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62382" algn="l" defTabSz="987461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56112" algn="l" defTabSz="987461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49842" algn="l" defTabSz="987461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003D"/>
    <a:srgbClr val="808080"/>
    <a:srgbClr val="CC0000"/>
    <a:srgbClr val="FF0066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3523" autoAdjust="0"/>
  </p:normalViewPr>
  <p:slideViewPr>
    <p:cSldViewPr>
      <p:cViewPr varScale="1">
        <p:scale>
          <a:sx n="76" d="100"/>
          <a:sy n="76" d="100"/>
        </p:scale>
        <p:origin x="5334" y="114"/>
      </p:cViewPr>
      <p:guideLst>
        <p:guide orient="horz" pos="3175"/>
        <p:guide pos="2268"/>
      </p:guideLst>
    </p:cSldViewPr>
  </p:slid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C3AEB-D1D5-4DC9-B4D0-36C8383F879E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68513" y="744538"/>
            <a:ext cx="26606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A282E-8E49-47F5-A5CE-F01D4C962F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7057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40070" y="3131529"/>
            <a:ext cx="6120765" cy="216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80135" y="5712354"/>
            <a:ext cx="5040630" cy="2576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755719" y="424694"/>
            <a:ext cx="1786474" cy="903056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96300" y="424694"/>
            <a:ext cx="5239404" cy="903056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68824" y="6477737"/>
            <a:ext cx="6120765" cy="2002124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68824" y="4272601"/>
            <a:ext cx="6120765" cy="2205135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37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8746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811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749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686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6238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5611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498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96302" y="2468820"/>
            <a:ext cx="3512939" cy="698643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029257" y="2468820"/>
            <a:ext cx="3512939" cy="698643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0045" y="403693"/>
            <a:ext cx="6480810" cy="1680104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0045" y="2256474"/>
            <a:ext cx="3181648" cy="94039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3730" indent="0">
              <a:buNone/>
              <a:defRPr sz="2200" b="1"/>
            </a:lvl2pPr>
            <a:lvl3pPr marL="987461" indent="0">
              <a:buNone/>
              <a:defRPr sz="1900" b="1"/>
            </a:lvl3pPr>
            <a:lvl4pPr marL="1481191" indent="0">
              <a:buNone/>
              <a:defRPr sz="1700" b="1"/>
            </a:lvl4pPr>
            <a:lvl5pPr marL="1974921" indent="0">
              <a:buNone/>
              <a:defRPr sz="1700" b="1"/>
            </a:lvl5pPr>
            <a:lvl6pPr marL="2468651" indent="0">
              <a:buNone/>
              <a:defRPr sz="1700" b="1"/>
            </a:lvl6pPr>
            <a:lvl7pPr marL="2962382" indent="0">
              <a:buNone/>
              <a:defRPr sz="1700" b="1"/>
            </a:lvl7pPr>
            <a:lvl8pPr marL="3456112" indent="0">
              <a:buNone/>
              <a:defRPr sz="1700" b="1"/>
            </a:lvl8pPr>
            <a:lvl9pPr marL="3949842" indent="0">
              <a:buNone/>
              <a:defRPr sz="17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60045" y="3196865"/>
            <a:ext cx="3181648" cy="580802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657957" y="2256474"/>
            <a:ext cx="3182898" cy="94039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3730" indent="0">
              <a:buNone/>
              <a:defRPr sz="2200" b="1"/>
            </a:lvl2pPr>
            <a:lvl3pPr marL="987461" indent="0">
              <a:buNone/>
              <a:defRPr sz="1900" b="1"/>
            </a:lvl3pPr>
            <a:lvl4pPr marL="1481191" indent="0">
              <a:buNone/>
              <a:defRPr sz="1700" b="1"/>
            </a:lvl4pPr>
            <a:lvl5pPr marL="1974921" indent="0">
              <a:buNone/>
              <a:defRPr sz="1700" b="1"/>
            </a:lvl5pPr>
            <a:lvl6pPr marL="2468651" indent="0">
              <a:buNone/>
              <a:defRPr sz="1700" b="1"/>
            </a:lvl6pPr>
            <a:lvl7pPr marL="2962382" indent="0">
              <a:buNone/>
              <a:defRPr sz="1700" b="1"/>
            </a:lvl7pPr>
            <a:lvl8pPr marL="3456112" indent="0">
              <a:buNone/>
              <a:defRPr sz="1700" b="1"/>
            </a:lvl8pPr>
            <a:lvl9pPr marL="3949842" indent="0">
              <a:buNone/>
              <a:defRPr sz="17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657957" y="3196865"/>
            <a:ext cx="3182898" cy="580802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0046" y="401361"/>
            <a:ext cx="2369046" cy="170810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5355" y="401362"/>
            <a:ext cx="4025503" cy="8603535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60046" y="2109466"/>
            <a:ext cx="2369046" cy="6895428"/>
          </a:xfrm>
        </p:spPr>
        <p:txBody>
          <a:bodyPr/>
          <a:lstStyle>
            <a:lvl1pPr marL="0" indent="0">
              <a:buNone/>
              <a:defRPr sz="1500"/>
            </a:lvl1pPr>
            <a:lvl2pPr marL="493730" indent="0">
              <a:buNone/>
              <a:defRPr sz="1300"/>
            </a:lvl2pPr>
            <a:lvl3pPr marL="987461" indent="0">
              <a:buNone/>
              <a:defRPr sz="1100"/>
            </a:lvl3pPr>
            <a:lvl4pPr marL="1481191" indent="0">
              <a:buNone/>
              <a:defRPr sz="1000"/>
            </a:lvl4pPr>
            <a:lvl5pPr marL="1974921" indent="0">
              <a:buNone/>
              <a:defRPr sz="1000"/>
            </a:lvl5pPr>
            <a:lvl6pPr marL="2468651" indent="0">
              <a:buNone/>
              <a:defRPr sz="1000"/>
            </a:lvl6pPr>
            <a:lvl7pPr marL="2962382" indent="0">
              <a:buNone/>
              <a:defRPr sz="1000"/>
            </a:lvl7pPr>
            <a:lvl8pPr marL="3456112" indent="0">
              <a:buNone/>
              <a:defRPr sz="1000"/>
            </a:lvl8pPr>
            <a:lvl9pPr marL="3949842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11427" y="7056441"/>
            <a:ext cx="4320540" cy="83305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411427" y="900723"/>
            <a:ext cx="4320540" cy="6048375"/>
          </a:xfrm>
        </p:spPr>
        <p:txBody>
          <a:bodyPr/>
          <a:lstStyle>
            <a:lvl1pPr marL="0" indent="0">
              <a:buNone/>
              <a:defRPr sz="3500"/>
            </a:lvl1pPr>
            <a:lvl2pPr marL="493730" indent="0">
              <a:buNone/>
              <a:defRPr sz="3000"/>
            </a:lvl2pPr>
            <a:lvl3pPr marL="987461" indent="0">
              <a:buNone/>
              <a:defRPr sz="2600"/>
            </a:lvl3pPr>
            <a:lvl4pPr marL="1481191" indent="0">
              <a:buNone/>
              <a:defRPr sz="2200"/>
            </a:lvl4pPr>
            <a:lvl5pPr marL="1974921" indent="0">
              <a:buNone/>
              <a:defRPr sz="2200"/>
            </a:lvl5pPr>
            <a:lvl6pPr marL="2468651" indent="0">
              <a:buNone/>
              <a:defRPr sz="2200"/>
            </a:lvl6pPr>
            <a:lvl7pPr marL="2962382" indent="0">
              <a:buNone/>
              <a:defRPr sz="2200"/>
            </a:lvl7pPr>
            <a:lvl8pPr marL="3456112" indent="0">
              <a:buNone/>
              <a:defRPr sz="2200"/>
            </a:lvl8pPr>
            <a:lvl9pPr marL="3949842" indent="0">
              <a:buNone/>
              <a:defRPr sz="22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11427" y="7889492"/>
            <a:ext cx="4320540" cy="1183072"/>
          </a:xfrm>
        </p:spPr>
        <p:txBody>
          <a:bodyPr/>
          <a:lstStyle>
            <a:lvl1pPr marL="0" indent="0">
              <a:buNone/>
              <a:defRPr sz="1500"/>
            </a:lvl1pPr>
            <a:lvl2pPr marL="493730" indent="0">
              <a:buNone/>
              <a:defRPr sz="1300"/>
            </a:lvl2pPr>
            <a:lvl3pPr marL="987461" indent="0">
              <a:buNone/>
              <a:defRPr sz="1100"/>
            </a:lvl3pPr>
            <a:lvl4pPr marL="1481191" indent="0">
              <a:buNone/>
              <a:defRPr sz="1000"/>
            </a:lvl4pPr>
            <a:lvl5pPr marL="1974921" indent="0">
              <a:buNone/>
              <a:defRPr sz="1000"/>
            </a:lvl5pPr>
            <a:lvl6pPr marL="2468651" indent="0">
              <a:buNone/>
              <a:defRPr sz="1000"/>
            </a:lvl6pPr>
            <a:lvl7pPr marL="2962382" indent="0">
              <a:buNone/>
              <a:defRPr sz="1000"/>
            </a:lvl7pPr>
            <a:lvl8pPr marL="3456112" indent="0">
              <a:buNone/>
              <a:defRPr sz="1000"/>
            </a:lvl8pPr>
            <a:lvl9pPr marL="3949842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60045" y="403693"/>
            <a:ext cx="6480810" cy="1680104"/>
          </a:xfrm>
          <a:prstGeom prst="rect">
            <a:avLst/>
          </a:prstGeom>
        </p:spPr>
        <p:txBody>
          <a:bodyPr vert="horz" lIns="98746" tIns="49373" rIns="98746" bIns="49373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0045" y="2352148"/>
            <a:ext cx="6480810" cy="6652746"/>
          </a:xfrm>
          <a:prstGeom prst="rect">
            <a:avLst/>
          </a:prstGeom>
        </p:spPr>
        <p:txBody>
          <a:bodyPr vert="horz" lIns="98746" tIns="49373" rIns="98746" bIns="49373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60045" y="9343247"/>
            <a:ext cx="1680210" cy="536700"/>
          </a:xfrm>
          <a:prstGeom prst="rect">
            <a:avLst/>
          </a:prstGeom>
        </p:spPr>
        <p:txBody>
          <a:bodyPr vert="horz" lIns="98746" tIns="49373" rIns="98746" bIns="4937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6CFB8-C625-448D-80DC-EE33039C8861}" type="datetimeFigureOut">
              <a:rPr lang="ko-KR" altLang="en-US" smtClean="0"/>
              <a:t>2022-06-14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460309" y="9343247"/>
            <a:ext cx="2280285" cy="536700"/>
          </a:xfrm>
          <a:prstGeom prst="rect">
            <a:avLst/>
          </a:prstGeom>
        </p:spPr>
        <p:txBody>
          <a:bodyPr vert="horz" lIns="98746" tIns="49373" rIns="98746" bIns="4937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160645" y="9343247"/>
            <a:ext cx="1680210" cy="536700"/>
          </a:xfrm>
          <a:prstGeom prst="rect">
            <a:avLst/>
          </a:prstGeom>
        </p:spPr>
        <p:txBody>
          <a:bodyPr vert="horz" lIns="98746" tIns="49373" rIns="98746" bIns="4937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F4D4C-1E86-41FC-9FB6-E32A4C5DB30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87461" rtl="0" eaLnBrk="1" latinLnBrk="1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298" indent="-370298" algn="l" defTabSz="987461" rtl="0" eaLnBrk="1" latinLnBrk="1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2312" indent="-308581" algn="l" defTabSz="987461" rtl="0" eaLnBrk="1" latinLnBrk="1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4326" indent="-246865" algn="l" defTabSz="987461" rtl="0" eaLnBrk="1" latinLnBrk="1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28056" indent="-246865" algn="l" defTabSz="987461" rtl="0" eaLnBrk="1" latinLnBrk="1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21786" indent="-246865" algn="l" defTabSz="987461" rtl="0" eaLnBrk="1" latinLnBrk="1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15517" indent="-246865" algn="l" defTabSz="987461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09247" indent="-246865" algn="l" defTabSz="987461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02977" indent="-246865" algn="l" defTabSz="987461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96707" indent="-246865" algn="l" defTabSz="987461" rtl="0" eaLnBrk="1" latinLnBrk="1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87461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30" algn="l" defTabSz="987461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61" algn="l" defTabSz="987461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81191" algn="l" defTabSz="987461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74921" algn="l" defTabSz="987461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68651" algn="l" defTabSz="987461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382" algn="l" defTabSz="987461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56112" algn="l" defTabSz="987461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49842" algn="l" defTabSz="987461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91312" y="130729"/>
            <a:ext cx="1218282" cy="2923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입사지원서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6727" y="570393"/>
            <a:ext cx="107721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b="1">
                <a:latin typeface="+mn-ea"/>
              </a:rPr>
              <a:t>기본인적사항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758961"/>
              </p:ext>
            </p:extLst>
          </p:nvPr>
        </p:nvGraphicFramePr>
        <p:xfrm>
          <a:off x="273681" y="829102"/>
          <a:ext cx="6653540" cy="1567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7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4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7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77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3647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1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사진</a:t>
                      </a:r>
                      <a:r>
                        <a:rPr lang="en-US" altLang="ko-KR" sz="1100" b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ko-KR" altLang="en-US" sz="1100" b="1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>
                          <a:solidFill>
                            <a:schemeClr val="tx1"/>
                          </a:solidFill>
                        </a:rPr>
                        <a:t>한글성명</a:t>
                      </a:r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홍길동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영문성명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Gildong Hong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6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생년월일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연령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1992-01-01 (27</a:t>
                      </a: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세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)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휴대전화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010-1234-1234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6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성별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남성 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/ </a:t>
                      </a: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여성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추가연락처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010-4321-4321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6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전자우편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lginter@lgi.co.kr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국적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대한민국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(</a:t>
                      </a: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한국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)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8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주소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en-US" altLang="ko-KR" sz="1100" b="1" dirty="0" smtClean="0">
                          <a:solidFill>
                            <a:srgbClr val="0000FF"/>
                          </a:solidFill>
                        </a:rPr>
                        <a:t>(07336) </a:t>
                      </a:r>
                      <a:r>
                        <a:rPr lang="ko-KR" altLang="en-US" sz="1100" b="1" dirty="0" smtClean="0">
                          <a:solidFill>
                            <a:srgbClr val="0000FF"/>
                          </a:solidFill>
                        </a:rPr>
                        <a:t>서울특별시 영등포구 여의대로 </a:t>
                      </a:r>
                      <a:r>
                        <a:rPr lang="en-US" altLang="ko-KR" sz="1100" b="1" dirty="0" smtClean="0">
                          <a:solidFill>
                            <a:srgbClr val="0000FF"/>
                          </a:solidFill>
                        </a:rPr>
                        <a:t>128</a:t>
                      </a:r>
                      <a:endParaRPr lang="ko-KR" altLang="en-US" sz="1100" b="1" dirty="0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76727" y="2574730"/>
            <a:ext cx="107721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b="1">
                <a:latin typeface="+mn-ea"/>
              </a:rPr>
              <a:t>추가인적사항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97692"/>
              </p:ext>
            </p:extLst>
          </p:nvPr>
        </p:nvGraphicFramePr>
        <p:xfrm>
          <a:off x="273681" y="2833439"/>
          <a:ext cx="6653540" cy="1318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8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1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3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16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85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560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장애여부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대상 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/ </a:t>
                      </a: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비대상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장애유형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등급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보훈대상여부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대상 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/ </a:t>
                      </a: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비대상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보훈대상과관계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취업보호대상자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대상 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/ </a:t>
                      </a: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비대상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64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병역사항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군필여부 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0" marR="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군별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0" marR="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계급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0" marR="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0" marR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복무기간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0" marR="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0" marR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면제사유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0" marR="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769">
                <a:tc vMerge="1">
                  <a:txBody>
                    <a:bodyPr/>
                    <a:lstStyle/>
                    <a:p>
                      <a:pPr latinLnBrk="1"/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군필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육군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병장</a:t>
                      </a:r>
                      <a:endParaRPr kumimoji="0" lang="ko-KR" alt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YYYY-MM ~ YYYY-MM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6728" y="4501523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b="1" dirty="0" smtClean="0">
                <a:latin typeface="+mn-ea"/>
              </a:rPr>
              <a:t>지원분야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379552"/>
              </p:ext>
            </p:extLst>
          </p:nvPr>
        </p:nvGraphicFramePr>
        <p:xfrm>
          <a:off x="273681" y="4760233"/>
          <a:ext cx="6653540" cy="527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4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9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지망</a:t>
                      </a:r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지망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b="1" dirty="0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6728" y="5462787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b="1">
                <a:latin typeface="+mn-ea"/>
              </a:rPr>
              <a:t>학력사항</a:t>
            </a: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516149"/>
              </p:ext>
            </p:extLst>
          </p:nvPr>
        </p:nvGraphicFramePr>
        <p:xfrm>
          <a:off x="273681" y="5721496"/>
          <a:ext cx="6653541" cy="1132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2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8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6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0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29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85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16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구분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학교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전공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복수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부전공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소재지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기간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졸업구분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학점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전공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2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고등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제주고등학교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인문계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제주도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YYYY-MM</a:t>
                      </a:r>
                    </a:p>
                    <a:p>
                      <a:pPr algn="ctr" latinLnBrk="1"/>
                      <a:r>
                        <a:rPr lang="en-US" altLang="ko-KR" sz="1100" b="1" baseline="0" smtClean="0">
                          <a:solidFill>
                            <a:srgbClr val="0000FF"/>
                          </a:solidFill>
                        </a:rPr>
                        <a:t>~YYYY-MM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졸업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-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2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학사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제주대학교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원예학 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(</a:t>
                      </a: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경영학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)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제주도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YYYY-MM</a:t>
                      </a:r>
                    </a:p>
                    <a:p>
                      <a:pPr algn="ctr" latinLnBrk="1"/>
                      <a:r>
                        <a:rPr lang="en-US" altLang="ko-KR" sz="1100" b="1" baseline="0" smtClean="0">
                          <a:solidFill>
                            <a:srgbClr val="0000FF"/>
                          </a:solidFill>
                        </a:rPr>
                        <a:t>~YYYY-MM</a:t>
                      </a:r>
                      <a:endParaRPr lang="ko-KR" altLang="en-US" sz="1100" b="1" smtClean="0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졸업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/</a:t>
                      </a: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졸업예정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0.00/4.5</a:t>
                      </a:r>
                    </a:p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(0.00/4.5)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37800" marR="37800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76727" y="6954182"/>
            <a:ext cx="107721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b="1">
                <a:latin typeface="+mn-ea"/>
              </a:rPr>
              <a:t>공인어학성적</a:t>
            </a: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59689"/>
              </p:ext>
            </p:extLst>
          </p:nvPr>
        </p:nvGraphicFramePr>
        <p:xfrm>
          <a:off x="273681" y="7212892"/>
          <a:ext cx="6653542" cy="527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29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언어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TEST</a:t>
                      </a:r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명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점수</a:t>
                      </a:r>
                      <a:r>
                        <a:rPr lang="en-US" altLang="ko-KR" sz="1100" b="1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등급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취득일자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영어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TOEIC Speaking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Level</a:t>
                      </a:r>
                      <a:r>
                        <a:rPr lang="en-US" altLang="ko-KR" sz="1100" b="1" baseline="0" smtClean="0">
                          <a:solidFill>
                            <a:srgbClr val="0000FF"/>
                          </a:solidFill>
                        </a:rPr>
                        <a:t> 5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YYYY-MM-DD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76728" y="7842169"/>
            <a:ext cx="89768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b="1">
                <a:latin typeface="+mn-ea"/>
              </a:rPr>
              <a:t>외국어역량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496874"/>
              </p:ext>
            </p:extLst>
          </p:nvPr>
        </p:nvGraphicFramePr>
        <p:xfrm>
          <a:off x="273681" y="8100878"/>
          <a:ext cx="6653542" cy="527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8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6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언어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사용국가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사용가능정도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영어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초급 </a:t>
                      </a:r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Business</a:t>
                      </a:r>
                      <a:r>
                        <a:rPr lang="en-US" altLang="ko-KR" sz="1100" b="1" baseline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ko-KR" altLang="en-US" sz="1100" b="1" baseline="0" smtClean="0">
                          <a:solidFill>
                            <a:srgbClr val="0000FF"/>
                          </a:solidFill>
                        </a:rPr>
                        <a:t>회화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76728" y="9017338"/>
            <a:ext cx="53860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b="1">
                <a:latin typeface="+mn-ea"/>
              </a:rPr>
              <a:t>자격증</a:t>
            </a: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042350"/>
              </p:ext>
            </p:extLst>
          </p:nvPr>
        </p:nvGraphicFramePr>
        <p:xfrm>
          <a:off x="273681" y="9276048"/>
          <a:ext cx="6653543" cy="527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7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3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3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자격증명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자격등급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자격취득일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chemeClr val="tx1"/>
                          </a:solidFill>
                        </a:rPr>
                        <a:t>인증기관</a:t>
                      </a:r>
                      <a:endParaRPr lang="ko-KR" altLang="en-US" sz="1100" b="1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6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컴퓨터활용능력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2</a:t>
                      </a:r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급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smtClean="0">
                          <a:solidFill>
                            <a:srgbClr val="0000FF"/>
                          </a:solidFill>
                        </a:rPr>
                        <a:t>YYYY-MM-DD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smtClean="0">
                          <a:solidFill>
                            <a:srgbClr val="0000FF"/>
                          </a:solidFill>
                        </a:rPr>
                        <a:t>대한상공회의소</a:t>
                      </a:r>
                      <a:endParaRPr lang="ko-KR" altLang="en-US" sz="1100" b="1">
                        <a:solidFill>
                          <a:srgbClr val="0000FF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184738" y="4148974"/>
            <a:ext cx="4072826" cy="264454"/>
          </a:xfrm>
          <a:prstGeom prst="rect">
            <a:avLst/>
          </a:prstGeom>
        </p:spPr>
        <p:txBody>
          <a:bodyPr wrap="none" lIns="94256" tIns="47128" rIns="94256" bIns="47128">
            <a:spAutoFit/>
          </a:bodyPr>
          <a:lstStyle/>
          <a:p>
            <a:pPr lvl="0"/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※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군필여부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: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군필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/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미필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/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병역면제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/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해당없음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(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여성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)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中 택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1</a:t>
            </a:r>
            <a:endParaRPr lang="ko-KR" altLang="en-US" sz="1100" b="1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84737" y="8613220"/>
            <a:ext cx="7012353" cy="438483"/>
          </a:xfrm>
          <a:prstGeom prst="rect">
            <a:avLst/>
          </a:prstGeom>
        </p:spPr>
        <p:txBody>
          <a:bodyPr wrap="none" lIns="94256" tIns="47128" rIns="94256" bIns="47128">
            <a:spAutoFit/>
          </a:bodyPr>
          <a:lstStyle/>
          <a:p>
            <a:pPr>
              <a:tabLst>
                <a:tab pos="1178204" algn="l"/>
              </a:tabLst>
            </a:pP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※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사용가능정도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:	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① 기초 수준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/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② 의사소통 가능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/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③ 초급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Business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회화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/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④ 중급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Business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회화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/ </a:t>
            </a:r>
          </a:p>
          <a:p>
            <a:pPr>
              <a:tabLst>
                <a:tab pos="1178204" algn="l"/>
              </a:tabLst>
            </a:pP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	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⑤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Fluent /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⑥ 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Native </a:t>
            </a:r>
            <a:r>
              <a:rPr lang="ko-KR" altLang="en-US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中 택</a:t>
            </a:r>
            <a:r>
              <a:rPr lang="en-US" altLang="ko-KR"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1</a:t>
            </a:r>
            <a:endParaRPr lang="ko-KR" altLang="en-US" sz="1100" b="1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9011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60339"/>
              </p:ext>
            </p:extLst>
          </p:nvPr>
        </p:nvGraphicFramePr>
        <p:xfrm>
          <a:off x="273681" y="673890"/>
          <a:ext cx="6653540" cy="8586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3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36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해외 실습 프로그램 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지원 </a:t>
                      </a: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동기</a:t>
                      </a:r>
                      <a:endParaRPr lang="ko-KR" altLang="en-US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949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지원 </a:t>
                      </a:r>
                      <a:r>
                        <a:rPr lang="ko-KR" altLang="en-US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동기를 간략하게 </a:t>
                      </a:r>
                      <a:r>
                        <a:rPr lang="ko-KR" altLang="en-US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기술하여 주시기 바랍니다</a:t>
                      </a:r>
                      <a:r>
                        <a:rPr lang="en-US" altLang="ko-KR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 (500~1000</a:t>
                      </a:r>
                      <a:r>
                        <a:rPr lang="ko-KR" altLang="en-US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자</a:t>
                      </a:r>
                      <a:r>
                        <a:rPr lang="en-US" altLang="ko-KR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ko-KR" altLang="en-US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6012" marR="96012" marT="46526" marB="465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7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chemeClr val="tx1"/>
                          </a:solidFill>
                        </a:rPr>
                        <a:t>자원 개발 관련 수업 이력 및 기타 활동</a:t>
                      </a:r>
                      <a:endParaRPr lang="ko-KR" altLang="en-US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6012" marR="96012" marT="46526" marB="465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949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중요 내용 위주로 간략하게 기술하여 주시기 바랍니다</a:t>
                      </a:r>
                      <a:r>
                        <a:rPr lang="en-US" altLang="ko-KR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 (500~1000</a:t>
                      </a:r>
                      <a:r>
                        <a:rPr lang="ko-KR" altLang="en-US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자</a:t>
                      </a:r>
                      <a:r>
                        <a:rPr lang="en-US" altLang="ko-KR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  <a:p>
                      <a:pPr algn="l" latinLnBrk="1"/>
                      <a:endParaRPr lang="en-US" altLang="ko-KR" sz="1100" b="1" dirty="0" smtClean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pPr algn="l" latinLnBrk="1"/>
                      <a:r>
                        <a:rPr lang="en-US" altLang="ko-KR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Ex)</a:t>
                      </a:r>
                    </a:p>
                    <a:p>
                      <a:pPr algn="l" latinLnBrk="1"/>
                      <a:endParaRPr lang="en-US" altLang="ko-KR" sz="1100" b="1" dirty="0" smtClean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pPr algn="l" latinLnBrk="1"/>
                      <a:r>
                        <a:rPr lang="en-US" altLang="ko-KR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2022</a:t>
                      </a:r>
                      <a:r>
                        <a:rPr lang="ko-KR" altLang="en-US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년 </a:t>
                      </a:r>
                      <a:r>
                        <a:rPr lang="en-US" altLang="ko-KR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  <a:r>
                        <a:rPr lang="ko-KR" altLang="en-US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학기 </a:t>
                      </a:r>
                      <a:r>
                        <a:rPr lang="en-US" altLang="ko-KR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: </a:t>
                      </a:r>
                      <a:r>
                        <a:rPr lang="ko-KR" altLang="en-US" sz="11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자원개발개론</a:t>
                      </a:r>
                      <a:endParaRPr lang="ko-KR" altLang="en-US" sz="1100" b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6012" marR="96012" marT="46526" marB="465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91309" y="130729"/>
            <a:ext cx="1218282" cy="2923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b="1" smtClean="0">
                <a:latin typeface="+mn-ea"/>
              </a:rPr>
              <a:t>자기소개서</a:t>
            </a:r>
            <a:endParaRPr lang="ko-KR" altLang="en-US" b="1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3445616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21339</TotalTime>
  <Words>244</Words>
  <Application>Microsoft Office PowerPoint</Application>
  <PresentationFormat>사용자 지정</PresentationFormat>
  <Paragraphs>104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Arial</vt:lpstr>
      <vt:lpstr>맑은 고딕</vt:lpstr>
      <vt:lpstr>blank</vt:lpstr>
      <vt:lpstr>PowerPoint 프레젠테이션</vt:lpstr>
      <vt:lpstr>PowerPoint 프레젠테이션</vt:lpstr>
    </vt:vector>
  </TitlesOfParts>
  <Company>LG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장혁민</dc:creator>
  <cp:lastModifiedBy>이상훈</cp:lastModifiedBy>
  <cp:revision>748</cp:revision>
  <cp:lastPrinted>2018-12-11T00:28:55Z</cp:lastPrinted>
  <dcterms:created xsi:type="dcterms:W3CDTF">2015-02-08T08:56:47Z</dcterms:created>
  <dcterms:modified xsi:type="dcterms:W3CDTF">2022-06-14T01:24:46Z</dcterms:modified>
</cp:coreProperties>
</file>